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إدارة الموارد البشرية</a:t>
            </a:r>
          </a:p>
          <a:p>
            <a:pPr>
              <a:buNone/>
            </a:pPr>
            <a:r>
              <a:rPr lang="ar-LB" b="1" dirty="0" smtClean="0">
                <a:latin typeface="Andalus" pitchFamily="18" charset="-78"/>
                <a:cs typeface="Andalus" pitchFamily="18" charset="-78"/>
              </a:rPr>
              <a:t>         المرحلة الرابعة</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b="1" dirty="0" smtClean="0">
                <a:solidFill>
                  <a:srgbClr val="FF0000"/>
                </a:solidFill>
                <a:latin typeface="Andalus" pitchFamily="18" charset="-78"/>
                <a:cs typeface="Andalus" pitchFamily="18" charset="-78"/>
              </a:rPr>
              <a:t>(</a:t>
            </a:r>
            <a:r>
              <a:rPr lang="ar-LB" b="1" dirty="0">
                <a:solidFill>
                  <a:srgbClr val="FF0000"/>
                </a:solidFill>
              </a:rPr>
              <a:t>اتجاهات إدارة الموارد البشرية</a:t>
            </a:r>
            <a:r>
              <a:rPr lang="ar-IQ" b="1" dirty="0" smtClean="0">
                <a:solidFill>
                  <a:srgbClr val="FF0000"/>
                </a:solidFill>
                <a:latin typeface="Andalus" pitchFamily="18" charset="-78"/>
                <a:cs typeface="Andalus" pitchFamily="18" charset="-78"/>
              </a:rPr>
              <a:t>)</a:t>
            </a:r>
            <a:endParaRPr lang="ar-LB" b="1" dirty="0">
              <a:solidFill>
                <a:srgbClr val="FF0000"/>
              </a:solidFill>
              <a:latin typeface="Andalus" pitchFamily="18" charset="-78"/>
              <a:cs typeface="Andalus" pitchFamily="18" charset="-78"/>
            </a:endParaRPr>
          </a:p>
          <a:p>
            <a:pPr algn="ctr">
              <a:buNone/>
            </a:pPr>
            <a:r>
              <a:rPr lang="en-US" b="1" dirty="0">
                <a:solidFill>
                  <a:srgbClr val="FF0000"/>
                </a:solidFill>
              </a:rPr>
              <a:t>Trends in human resource management</a:t>
            </a:r>
            <a:endParaRPr lang="en-US" dirty="0">
              <a:solidFill>
                <a:srgbClr val="FF0000"/>
              </a:solidFill>
            </a:endParaRPr>
          </a:p>
          <a:p>
            <a:pPr algn="ctr">
              <a:buNone/>
            </a:pP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42484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24744"/>
            <a:ext cx="6912768" cy="4464684"/>
          </a:xfrm>
          <a:prstGeom prst="rect">
            <a:avLst/>
          </a:prstGeom>
        </p:spPr>
        <p:txBody>
          <a:bodyPr wrap="square">
            <a:spAutoFit/>
          </a:bodyPr>
          <a:lstStyle/>
          <a:p>
            <a:pPr algn="justLow">
              <a:lnSpc>
                <a:spcPct val="150000"/>
              </a:lnSpc>
            </a:pPr>
            <a:r>
              <a:rPr lang="ar-SA" sz="2400" dirty="0"/>
              <a:t>تتسم بيئة عمل المنظمات بالتطور المستمر إذ هناك التغيرات البيئية السريعة، العولمة والمنافسة القوية في تقديم الخدمات المتطورة، الأمر الذي أدى إلى خلق تحديات ومتطلبات جديدة لهذه المنظمات سواء كانت تجارية أو صناعية لذا تحتاج هذه المنظمات إلى استنفار كافة مواردها كأدوات لتحقيق الميزة التنافسية، وبالرغم من أهمية جميع الموارد لنجاح المنظمات فإن معظم ادبيات الإدارة المهتمة بالموارد البشرية تؤكد على اهمية ممارسات إدارة الموارد البشرية واثرها في رفع مستوى أداء المنظمة.</a:t>
            </a:r>
            <a:endParaRPr lang="en-US" sz="2400" dirty="0"/>
          </a:p>
        </p:txBody>
      </p:sp>
    </p:spTree>
    <p:extLst>
      <p:ext uri="{BB962C8B-B14F-4D97-AF65-F5344CB8AC3E}">
        <p14:creationId xmlns:p14="http://schemas.microsoft.com/office/powerpoint/2010/main" val="347067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1143000"/>
          </a:xfrm>
        </p:spPr>
        <p:txBody>
          <a:bodyPr>
            <a:normAutofit fontScale="90000"/>
          </a:bodyPr>
          <a:lstStyle/>
          <a:p>
            <a:pPr algn="ctr"/>
            <a:r>
              <a:rPr lang="ar-LB" b="1" dirty="0"/>
              <a:t>الاتجاهات الحديثة لإدارة الموارد البشرية</a:t>
            </a:r>
            <a:r>
              <a:rPr lang="en-US" dirty="0"/>
              <a:t/>
            </a:r>
            <a:br>
              <a:rPr lang="en-US" dirty="0"/>
            </a:br>
            <a:endParaRPr lang="ar-LB" dirty="0"/>
          </a:p>
        </p:txBody>
      </p:sp>
      <p:sp>
        <p:nvSpPr>
          <p:cNvPr id="3" name="عنصر نائب للمحتوى 2"/>
          <p:cNvSpPr>
            <a:spLocks noGrp="1"/>
          </p:cNvSpPr>
          <p:nvPr>
            <p:ph idx="1"/>
          </p:nvPr>
        </p:nvSpPr>
        <p:spPr/>
        <p:txBody>
          <a:bodyPr/>
          <a:lstStyle/>
          <a:p>
            <a:r>
              <a:rPr lang="ar-LB" dirty="0"/>
              <a:t>ان من ابرز الاتجاهات الحديثة لإدارة الموارد البشرية هي</a:t>
            </a:r>
            <a:r>
              <a:rPr lang="en-US" dirty="0" smtClean="0"/>
              <a:t>:</a:t>
            </a:r>
            <a:endParaRPr lang="ar-LB" dirty="0" smtClean="0"/>
          </a:p>
          <a:p>
            <a:r>
              <a:rPr lang="ar-LB" dirty="0" smtClean="0"/>
              <a:t>العولمة </a:t>
            </a:r>
            <a:r>
              <a:rPr lang="ar-LB" dirty="0"/>
              <a:t>وآثارها (التنوع الثقافي)</a:t>
            </a:r>
            <a:endParaRPr lang="en-US" dirty="0"/>
          </a:p>
          <a:p>
            <a:pPr lvl="0"/>
            <a:r>
              <a:rPr lang="en-US" dirty="0"/>
              <a:t> </a:t>
            </a:r>
            <a:r>
              <a:rPr lang="ar-LB" dirty="0"/>
              <a:t>إدارة المعرفة </a:t>
            </a:r>
            <a:endParaRPr lang="en-US" dirty="0"/>
          </a:p>
          <a:p>
            <a:pPr lvl="0"/>
            <a:r>
              <a:rPr lang="ar-LB" dirty="0"/>
              <a:t>التوازن بين العمل والحياة</a:t>
            </a:r>
            <a:endParaRPr lang="en-US" dirty="0"/>
          </a:p>
          <a:p>
            <a:pPr lvl="0"/>
            <a:r>
              <a:rPr lang="en-US" dirty="0"/>
              <a:t> </a:t>
            </a:r>
            <a:r>
              <a:rPr lang="ar-LB" dirty="0"/>
              <a:t>ساعات العمل المرنة</a:t>
            </a:r>
            <a:endParaRPr lang="en-US" dirty="0"/>
          </a:p>
          <a:p>
            <a:pPr lvl="0"/>
            <a:r>
              <a:rPr lang="en-US" dirty="0"/>
              <a:t> </a:t>
            </a:r>
            <a:r>
              <a:rPr lang="ar-LB" dirty="0"/>
              <a:t>إدارة المواهب</a:t>
            </a:r>
            <a:endParaRPr lang="en-US" dirty="0"/>
          </a:p>
          <a:p>
            <a:pPr lvl="0"/>
            <a:r>
              <a:rPr lang="en-US" dirty="0"/>
              <a:t> </a:t>
            </a:r>
            <a:r>
              <a:rPr lang="ar-LB" dirty="0"/>
              <a:t>التغييرات في التعويضات والمنافع</a:t>
            </a:r>
            <a:endParaRPr lang="en-US" dirty="0"/>
          </a:p>
          <a:p>
            <a:pPr marL="0" indent="0">
              <a:buNone/>
            </a:pPr>
            <a:endParaRPr lang="en-US" dirty="0"/>
          </a:p>
        </p:txBody>
      </p:sp>
    </p:spTree>
    <p:extLst>
      <p:ext uri="{BB962C8B-B14F-4D97-AF65-F5344CB8AC3E}">
        <p14:creationId xmlns:p14="http://schemas.microsoft.com/office/powerpoint/2010/main" val="311848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LB" sz="4000" b="1" dirty="0"/>
              <a:t>العولمة وآثارها (التنوع الثقافي)</a:t>
            </a:r>
            <a:r>
              <a:rPr lang="en-US" sz="4000" b="1" dirty="0"/>
              <a:t/>
            </a:r>
            <a:br>
              <a:rPr lang="en-US" sz="4000" b="1" dirty="0"/>
            </a:br>
            <a:endParaRPr lang="ar-LB" sz="4000" b="1" dirty="0"/>
          </a:p>
        </p:txBody>
      </p:sp>
      <p:sp>
        <p:nvSpPr>
          <p:cNvPr id="3" name="عنصر نائب للمحتوى 2"/>
          <p:cNvSpPr>
            <a:spLocks noGrp="1"/>
          </p:cNvSpPr>
          <p:nvPr>
            <p:ph idx="1"/>
          </p:nvPr>
        </p:nvSpPr>
        <p:spPr/>
        <p:txBody>
          <a:bodyPr/>
          <a:lstStyle/>
          <a:p>
            <a:r>
              <a:rPr lang="ar-LB" dirty="0"/>
              <a:t>أصبحت العولمة استراتيجية تجارية لأن المنظمات تتنافس على المستهلكين عبر الحدود وهكذا تجبر العولمة العاملين في مجال الموارد البشرية على إضافة قيمة من خلال تحويل الموارد البشرية وإدماجها في جميع أنحاء المنظمة باعتبارها عملية عمل أساسية </a:t>
            </a:r>
            <a:r>
              <a:rPr lang="ar-LB" dirty="0" smtClean="0"/>
              <a:t>.</a:t>
            </a:r>
          </a:p>
          <a:p>
            <a:r>
              <a:rPr lang="ar-LB" dirty="0"/>
              <a:t>منذ بداية القرن الحادي والعشرين اثرت القيم الثقافية على أنواع سلوك المنظمات والطرق والاتجاهات التي تغيرها، وتقنيات إدارتها الاختلافات الثقافية عبر الحدود الدولية تخلق مشاكل إدارية لمديري الموارد البشرية العالمية وتتطلب مواءمة ممارسات الموارد البشرية مع دعم القيادة. وتدعو هذه الاختلافات الثقافية أيضا الموارد البشرية إلى التقدم إلى الأمام كشريك </a:t>
            </a:r>
            <a:r>
              <a:rPr lang="ar-LB" dirty="0" smtClean="0"/>
              <a:t>استراتيجي.</a:t>
            </a:r>
            <a:endParaRPr lang="en-US" dirty="0"/>
          </a:p>
        </p:txBody>
      </p:sp>
    </p:spTree>
    <p:extLst>
      <p:ext uri="{BB962C8B-B14F-4D97-AF65-F5344CB8AC3E}">
        <p14:creationId xmlns:p14="http://schemas.microsoft.com/office/powerpoint/2010/main" val="310331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LB" b="1" dirty="0"/>
              <a:t>إدارة المعرفة</a:t>
            </a:r>
            <a:r>
              <a:rPr lang="en-US" dirty="0"/>
              <a:t/>
            </a:r>
            <a:br>
              <a:rPr lang="en-US" dirty="0"/>
            </a:br>
            <a:endParaRPr lang="ar-LB" dirty="0"/>
          </a:p>
        </p:txBody>
      </p:sp>
      <p:sp>
        <p:nvSpPr>
          <p:cNvPr id="3" name="عنصر نائب للمحتوى 2"/>
          <p:cNvSpPr>
            <a:spLocks noGrp="1"/>
          </p:cNvSpPr>
          <p:nvPr>
            <p:ph idx="1"/>
          </p:nvPr>
        </p:nvSpPr>
        <p:spPr>
          <a:xfrm>
            <a:off x="467544" y="1484784"/>
            <a:ext cx="8229600" cy="4389120"/>
          </a:xfrm>
        </p:spPr>
        <p:txBody>
          <a:bodyPr/>
          <a:lstStyle/>
          <a:p>
            <a:r>
              <a:rPr lang="ar-LB" dirty="0"/>
              <a:t>تُعد المعرفة المصدر الرئيس للابتكار في الاقتصاد القائم على خلق الابتكارات المعرفية المكتسبة وتسويقها، والتحول إلى المعرفة الإنتاجية </a:t>
            </a:r>
            <a:r>
              <a:rPr lang="en-US" dirty="0" err="1"/>
              <a:t>Gimiene</a:t>
            </a:r>
            <a:r>
              <a:rPr lang="en-US" dirty="0"/>
              <a:t>, 2013)</a:t>
            </a:r>
            <a:r>
              <a:rPr lang="ar-LB" dirty="0"/>
              <a:t>). والهدف من إدارة المعرفة هو تطوير الموظفين الذين سيصبحون أصحاب ومبدعي المعارف الجديدة  والعاملين في مجال المعرفة، وتعتمد حالة الأعمال المتعلقة بممارسات التوازن بين الحياة الاجتماعية والحياة العملية على قدرتها على تعزيز التوظيف والاحتفاظ بها والحد من الصراع بين العمل والحياة بالنسبة للموظفين. ومن المنطقي أن تجلب ممارسات التوازن بين العمل والحياة الافراد إلى منظمة وأن استخدام هذه الممارسات يؤدي إلى تحسين سلوكيات الموظفين وسلوكهم داخل </a:t>
            </a:r>
            <a:r>
              <a:rPr lang="ar-LB" dirty="0" smtClean="0"/>
              <a:t>المنظمة.</a:t>
            </a:r>
            <a:endParaRPr lang="ar-LB" dirty="0"/>
          </a:p>
        </p:txBody>
      </p:sp>
    </p:spTree>
    <p:extLst>
      <p:ext uri="{BB962C8B-B14F-4D97-AF65-F5344CB8AC3E}">
        <p14:creationId xmlns:p14="http://schemas.microsoft.com/office/powerpoint/2010/main" val="3010729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438</TotalTime>
  <Words>354</Words>
  <Application>Microsoft Office PowerPoint</Application>
  <PresentationFormat>عرض على الشاشة (3:4)‏</PresentationFormat>
  <Paragraphs>26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الاتجاهات الحديثة لإدارة الموارد البشرية </vt:lpstr>
      <vt:lpstr>العولمة وآثارها (التنوع الثقافي) </vt:lpstr>
      <vt:lpstr>إدارة المعرفة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96</cp:revision>
  <dcterms:created xsi:type="dcterms:W3CDTF">2017-09-25T14:16:14Z</dcterms:created>
  <dcterms:modified xsi:type="dcterms:W3CDTF">2018-05-03T23:55:57Z</dcterms:modified>
</cp:coreProperties>
</file>