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404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809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44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653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51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7695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715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63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23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5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47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1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02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096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79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25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561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2628054"/>
            <a:ext cx="6746239" cy="1646302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B Elham" panose="00000400000000000000" pitchFamily="2" charset="-78"/>
              </a:rPr>
              <a:t>اللغه الفارسيه للمرحله الاولى</a:t>
            </a:r>
            <a:endParaRPr lang="ar-IQ" dirty="0">
              <a:solidFill>
                <a:schemeClr val="tx1"/>
              </a:solidFill>
              <a:cs typeface="B Elham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5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1513838" y="2636846"/>
            <a:ext cx="674623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5400" dirty="0" smtClean="0">
                <a:solidFill>
                  <a:srgbClr val="7030A0"/>
                </a:solidFill>
                <a:cs typeface="B Elham" panose="00000400000000000000" pitchFamily="2" charset="-78"/>
              </a:rPr>
              <a:t>الدرس </a:t>
            </a:r>
            <a:r>
              <a:rPr lang="ar-IQ" sz="5400" dirty="0" smtClean="0">
                <a:solidFill>
                  <a:srgbClr val="7030A0"/>
                </a:solidFill>
                <a:cs typeface="B Elham" panose="00000400000000000000" pitchFamily="2" charset="-78"/>
              </a:rPr>
              <a:t>التاسع</a:t>
            </a:r>
            <a:endParaRPr lang="ar-IQ" sz="5400" dirty="0">
              <a:solidFill>
                <a:srgbClr val="7030A0"/>
              </a:solidFill>
              <a:cs typeface="B Elha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056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مراجعة</a:t>
            </a:r>
            <a:endParaRPr lang="ar-IQ" sz="3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مراجعة للدروس السابقة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823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1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مراجعة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اي الجملتين هي الصحيحة؟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06165" cy="674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5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مراجعة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ربط الجملتين المتناسبتين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" y="0"/>
            <a:ext cx="53442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0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مراجعة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الاعداد و الوقت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87113" cy="697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1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مراجعة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مراجعات مختلفة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"/>
          <a:stretch/>
        </p:blipFill>
        <p:spPr>
          <a:xfrm>
            <a:off x="0" y="0"/>
            <a:ext cx="53252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3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مراجعة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الكلمات .... قاموس موسع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33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001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51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Elham</vt:lpstr>
      <vt:lpstr>Tahoma</vt:lpstr>
      <vt:lpstr>Trebuchet MS</vt:lpstr>
      <vt:lpstr>Wingdings 3</vt:lpstr>
      <vt:lpstr>Facet</vt:lpstr>
      <vt:lpstr>اللغه الفارسيه للمرحله الاولى</vt:lpstr>
      <vt:lpstr>PowerPoint Presentation</vt:lpstr>
      <vt:lpstr>مراجعة للدروس السابقة</vt:lpstr>
      <vt:lpstr>اي الجملتين هي الصحيحة؟</vt:lpstr>
      <vt:lpstr>ربط الجملتين المتناسبتين</vt:lpstr>
      <vt:lpstr>الاعداد و الوقت</vt:lpstr>
      <vt:lpstr>مراجعات مختلفة</vt:lpstr>
      <vt:lpstr>جمع الكلمات .... قاموس موسع</vt:lpstr>
    </vt:vector>
  </TitlesOfParts>
  <Company>ZzTeaM2009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اللغه الفارسيه للمرحله الاولى</dc:title>
  <dc:creator>DR.Ahmed Saker</dc:creator>
  <cp:lastModifiedBy>DR.Ahmed Saker</cp:lastModifiedBy>
  <cp:revision>45</cp:revision>
  <dcterms:created xsi:type="dcterms:W3CDTF">2018-04-12T17:53:22Z</dcterms:created>
  <dcterms:modified xsi:type="dcterms:W3CDTF">2018-04-13T08:36:15Z</dcterms:modified>
</cp:coreProperties>
</file>