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0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80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653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51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69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1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063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23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58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7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31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2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0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5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9EF0-8006-466C-8243-9C421020101B}" type="datetimeFigureOut">
              <a:rPr lang="ar-IQ" smtClean="0"/>
              <a:t>28/07/1439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56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41120" y="2628054"/>
            <a:ext cx="6746239" cy="1646302"/>
          </a:xfrm>
        </p:spPr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B Elham" panose="00000400000000000000" pitchFamily="2" charset="-78"/>
              </a:rPr>
              <a:t>اللغه الفارسيه للمرحله الاولى</a:t>
            </a:r>
            <a:endParaRPr lang="ar-IQ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79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513838" y="2745334"/>
            <a:ext cx="674623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الدرس </a:t>
            </a:r>
            <a:r>
              <a:rPr lang="ar-IQ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الثامن</a:t>
            </a:r>
            <a:endParaRPr lang="ar-IQ" dirty="0">
              <a:solidFill>
                <a:srgbClr val="7030A0"/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200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اليوم اي يوم في الاسبوع؟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السؤال عن ايام الاسبوع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" y="0"/>
            <a:ext cx="528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اليوم اي يوم في الاسبوع؟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الاعداد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/>
          <a:stretch/>
        </p:blipFill>
        <p:spPr>
          <a:xfrm>
            <a:off x="0" y="-2"/>
            <a:ext cx="53252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اليوم اي يوم في الاسبوع؟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ايام الاسبوع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71" cy="67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اليوم اي يوم في الاسبوع؟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تعلم تلفظ الجمل امس ... اليوم ... غدا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9008" cy="67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اليوم اي يوم في الاسبوع؟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قاموس الدرس الثامن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71" cy="67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اليوم اي يوم في الاسبوع؟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تسمية الاشياء داخل الصورة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0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82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Elham</vt:lpstr>
      <vt:lpstr>Tahoma</vt:lpstr>
      <vt:lpstr>Trebuchet MS</vt:lpstr>
      <vt:lpstr>Wingdings 3</vt:lpstr>
      <vt:lpstr>Facet</vt:lpstr>
      <vt:lpstr>اللغه الفارسيه للمرحله الاولى</vt:lpstr>
      <vt:lpstr>PowerPoint Presentation</vt:lpstr>
      <vt:lpstr>السؤال عن ايام الاسبوع</vt:lpstr>
      <vt:lpstr>الاعداد</vt:lpstr>
      <vt:lpstr>ايام الاسبوع</vt:lpstr>
      <vt:lpstr>تعلم تلفظ الجمل امس ... اليوم ... غدا</vt:lpstr>
      <vt:lpstr>قاموس الدرس الثامن</vt:lpstr>
      <vt:lpstr>تسمية الاشياء داخل الصورة</vt:lpstr>
    </vt:vector>
  </TitlesOfParts>
  <Company>ZzTeaM2009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اللغه الفارسيه للمرحله الاولى</dc:title>
  <dc:creator>DR.Ahmed Saker</dc:creator>
  <cp:lastModifiedBy>DR.Ahmed Saker</cp:lastModifiedBy>
  <cp:revision>40</cp:revision>
  <dcterms:created xsi:type="dcterms:W3CDTF">2018-04-12T17:53:22Z</dcterms:created>
  <dcterms:modified xsi:type="dcterms:W3CDTF">2018-04-13T08:35:19Z</dcterms:modified>
</cp:coreProperties>
</file>