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2" d="100"/>
          <a:sy n="62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28/07/1439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64046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28/07/1439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0809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28/07/1439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0447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28/07/1439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06536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28/07/1439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9510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28/07/1439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47695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28/07/1439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77152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28/07/1439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7063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28/07/1439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3238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28/07/1439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9458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28/07/1439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5475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28/07/1439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1319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28/07/1439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0021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28/07/1439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70964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28/07/1439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3579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28/07/1439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4253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59EF0-8006-466C-8243-9C421020101B}" type="datetimeFigureOut">
              <a:rPr lang="ar-IQ" smtClean="0"/>
              <a:t>28/07/1439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6561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120" y="2628054"/>
            <a:ext cx="6746239" cy="1646302"/>
          </a:xfrm>
        </p:spPr>
        <p:txBody>
          <a:bodyPr/>
          <a:lstStyle/>
          <a:p>
            <a:r>
              <a:rPr lang="ar-IQ" dirty="0" smtClean="0">
                <a:solidFill>
                  <a:schemeClr val="tx1"/>
                </a:solidFill>
                <a:cs typeface="B Elham" panose="00000400000000000000" pitchFamily="2" charset="-78"/>
              </a:rPr>
              <a:t>اللغه الفارسيه للمرحله الاولى</a:t>
            </a:r>
            <a:endParaRPr lang="ar-IQ" dirty="0">
              <a:solidFill>
                <a:schemeClr val="tx1"/>
              </a:solidFill>
              <a:cs typeface="B Elham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36799" y="474134"/>
            <a:ext cx="5100319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جامعة كربلاء</a:t>
            </a:r>
          </a:p>
          <a:p>
            <a:pPr algn="ctr"/>
            <a:r>
              <a:rPr lang="ar-IQ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كلية العلوم السياحية</a:t>
            </a:r>
          </a:p>
          <a:p>
            <a:pPr algn="ctr"/>
            <a:r>
              <a:rPr lang="ar-IQ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قسم ادارة المؤسسات الفندقية</a:t>
            </a:r>
            <a:endParaRPr lang="ar-IQ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951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3568" y="1345275"/>
            <a:ext cx="5100319" cy="1104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 اين اهلك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76514" y="2863312"/>
            <a:ext cx="4094428" cy="1131375"/>
          </a:xfrm>
        </p:spPr>
        <p:txBody>
          <a:bodyPr/>
          <a:lstStyle/>
          <a:p>
            <a:pPr algn="ctr"/>
            <a:r>
              <a:rPr lang="ar-IQ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ماذا تكون بالفارسية</a:t>
            </a:r>
            <a:endParaRPr lang="ar-IQ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401"/>
            <a:ext cx="5343525" cy="691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3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36799" y="474134"/>
            <a:ext cx="5100319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جامعة كربلاء</a:t>
            </a:r>
          </a:p>
          <a:p>
            <a:pPr algn="ctr"/>
            <a:r>
              <a:rPr lang="ar-IQ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كلية العلوم السياحية</a:t>
            </a:r>
          </a:p>
          <a:p>
            <a:pPr algn="ctr"/>
            <a:r>
              <a:rPr lang="ar-IQ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قسم ادارة المؤسسات الفندقية</a:t>
            </a:r>
            <a:endParaRPr lang="ar-IQ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1219544" y="2776330"/>
            <a:ext cx="6746239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>
                <a:solidFill>
                  <a:srgbClr val="7030A0"/>
                </a:solidFill>
                <a:cs typeface="B Elham" panose="00000400000000000000" pitchFamily="2" charset="-78"/>
              </a:rPr>
              <a:t>الدرس </a:t>
            </a:r>
            <a:r>
              <a:rPr lang="ar-IQ" dirty="0" smtClean="0">
                <a:solidFill>
                  <a:srgbClr val="7030A0"/>
                </a:solidFill>
                <a:cs typeface="B Elham" panose="00000400000000000000" pitchFamily="2" charset="-78"/>
              </a:rPr>
              <a:t>السادس</a:t>
            </a:r>
            <a:endParaRPr lang="ar-IQ" dirty="0">
              <a:solidFill>
                <a:srgbClr val="7030A0"/>
              </a:solidFill>
              <a:cs typeface="B Elham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799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3568" y="1345275"/>
            <a:ext cx="5100319" cy="1104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 هو عملك</a:t>
            </a:r>
            <a:endParaRPr lang="ar-IQ" sz="36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76514" y="2863312"/>
            <a:ext cx="4094428" cy="1131375"/>
          </a:xfrm>
        </p:spPr>
        <p:txBody>
          <a:bodyPr/>
          <a:lstStyle/>
          <a:p>
            <a:pPr algn="ctr"/>
            <a:r>
              <a:rPr lang="ar-IQ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السؤال عن العمل او الشغل</a:t>
            </a:r>
            <a:endParaRPr lang="ar-IQ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633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17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3568" y="1345275"/>
            <a:ext cx="5100319" cy="1104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 هو عملك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76514" y="2863312"/>
            <a:ext cx="4094428" cy="1131375"/>
          </a:xfrm>
        </p:spPr>
        <p:txBody>
          <a:bodyPr/>
          <a:lstStyle/>
          <a:p>
            <a:pPr algn="ctr"/>
            <a:r>
              <a:rPr lang="ar-IQ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تكملة فراغات المحادثة السابقة</a:t>
            </a:r>
            <a:endParaRPr lang="ar-IQ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4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59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3568" y="1345275"/>
            <a:ext cx="5100319" cy="1104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 هو عملك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76514" y="2863312"/>
            <a:ext cx="4094428" cy="1131375"/>
          </a:xfrm>
        </p:spPr>
        <p:txBody>
          <a:bodyPr/>
          <a:lstStyle/>
          <a:p>
            <a:pPr algn="ctr"/>
            <a:r>
              <a:rPr lang="ar-IQ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قاموس الدرس السادس</a:t>
            </a:r>
            <a:endParaRPr lang="ar-IQ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4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01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3568" y="1345275"/>
            <a:ext cx="5100319" cy="1104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 هو عملك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76514" y="2863312"/>
            <a:ext cx="4094428" cy="1131375"/>
          </a:xfrm>
        </p:spPr>
        <p:txBody>
          <a:bodyPr/>
          <a:lstStyle/>
          <a:p>
            <a:pPr algn="ctr"/>
            <a:r>
              <a:rPr lang="ar-IQ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تعلم كتابة اسم كل صورة بما يناسبها</a:t>
            </a:r>
            <a:endParaRPr lang="ar-IQ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" r="1811"/>
          <a:stretch/>
        </p:blipFill>
        <p:spPr>
          <a:xfrm>
            <a:off x="0" y="1"/>
            <a:ext cx="5284922" cy="676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12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3568" y="1345275"/>
            <a:ext cx="5100319" cy="1104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 هو عملك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76514" y="2863312"/>
            <a:ext cx="4094428" cy="1131375"/>
          </a:xfrm>
        </p:spPr>
        <p:txBody>
          <a:bodyPr/>
          <a:lstStyle/>
          <a:p>
            <a:pPr algn="ctr"/>
            <a:r>
              <a:rPr lang="ar-IQ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قاموس كلمات الدرس الخامس</a:t>
            </a:r>
            <a:endParaRPr lang="ar-IQ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62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39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3568" y="1345275"/>
            <a:ext cx="5100319" cy="1104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 هو عملك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76514" y="2863312"/>
            <a:ext cx="4094428" cy="1131375"/>
          </a:xfrm>
        </p:spPr>
        <p:txBody>
          <a:bodyPr/>
          <a:lstStyle/>
          <a:p>
            <a:pPr algn="ctr"/>
            <a:r>
              <a:rPr lang="ar-IQ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هل هذه كيكه ؟ نعم هذه كيكه</a:t>
            </a:r>
            <a:endParaRPr lang="ar-IQ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5"/>
          <a:stretch/>
        </p:blipFill>
        <p:spPr>
          <a:xfrm>
            <a:off x="0" y="0"/>
            <a:ext cx="5238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00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3568" y="1345275"/>
            <a:ext cx="5100319" cy="1104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 اين اهلك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76514" y="2863312"/>
            <a:ext cx="4094428" cy="1131375"/>
          </a:xfrm>
        </p:spPr>
        <p:txBody>
          <a:bodyPr/>
          <a:lstStyle/>
          <a:p>
            <a:pPr algn="ctr"/>
            <a:r>
              <a:rPr lang="ar-IQ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تدريب الطالب</a:t>
            </a:r>
            <a:endParaRPr lang="ar-IQ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5454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</TotalTime>
  <Words>83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 Elham</vt:lpstr>
      <vt:lpstr>Tahoma</vt:lpstr>
      <vt:lpstr>Trebuchet MS</vt:lpstr>
      <vt:lpstr>Wingdings 3</vt:lpstr>
      <vt:lpstr>Facet</vt:lpstr>
      <vt:lpstr>اللغه الفارسيه للمرحله الاولى</vt:lpstr>
      <vt:lpstr>PowerPoint Presentation</vt:lpstr>
      <vt:lpstr>السؤال عن العمل او الشغل</vt:lpstr>
      <vt:lpstr>تكملة فراغات المحادثة السابقة</vt:lpstr>
      <vt:lpstr>قاموس الدرس السادس</vt:lpstr>
      <vt:lpstr>تعلم كتابة اسم كل صورة بما يناسبها</vt:lpstr>
      <vt:lpstr>قاموس كلمات الدرس الخامس</vt:lpstr>
      <vt:lpstr>هل هذه كيكه ؟ نعم هذه كيكه</vt:lpstr>
      <vt:lpstr>تدريب الطالب</vt:lpstr>
      <vt:lpstr>ماذا تكون بالفارسية</vt:lpstr>
    </vt:vector>
  </TitlesOfParts>
  <Company>ZzTeaM2009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اللغه الفارسيه للمرحله الاولى</dc:title>
  <dc:creator>DR.Ahmed Saker</dc:creator>
  <cp:lastModifiedBy>DR.Ahmed Saker</cp:lastModifiedBy>
  <cp:revision>28</cp:revision>
  <dcterms:created xsi:type="dcterms:W3CDTF">2018-04-12T17:53:22Z</dcterms:created>
  <dcterms:modified xsi:type="dcterms:W3CDTF">2018-04-13T08:33:22Z</dcterms:modified>
</cp:coreProperties>
</file>