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513838" y="2745334"/>
            <a:ext cx="674623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الدرس </a:t>
            </a:r>
            <a:r>
              <a:rPr lang="ar-IQ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الرابع</a:t>
            </a:r>
            <a:endParaRPr lang="ar-IQ" dirty="0">
              <a:solidFill>
                <a:srgbClr val="7030A0"/>
              </a:solidFill>
              <a:cs typeface="B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970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سارا هذه اماندا</a:t>
            </a:r>
            <a:endParaRPr lang="ar-IQ" sz="3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كيفية تقديم شخص الى شخص اخر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سارا هذه اماندا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قاموس كلمات </a:t>
            </a:r>
            <a:r>
              <a:rPr lang="ar-IQ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لدرس الرابع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2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5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سارا هذه اماندا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هذه باب ...  هذه غيوم ... هذا رجل ... تلك امرأة ... ما هذا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6"/>
          <a:stretch/>
        </p:blipFill>
        <p:spPr>
          <a:xfrm>
            <a:off x="0" y="0"/>
            <a:ext cx="525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0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سارا هذه اماندا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التدريب على الكتابة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2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126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63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Elham</vt:lpstr>
      <vt:lpstr>Tahoma</vt:lpstr>
      <vt:lpstr>Trebuchet MS</vt:lpstr>
      <vt:lpstr>Wingdings 3</vt:lpstr>
      <vt:lpstr>Facet</vt:lpstr>
      <vt:lpstr>اللغه الفارسيه للمرحله الاولى</vt:lpstr>
      <vt:lpstr>PowerPoint Presentation</vt:lpstr>
      <vt:lpstr>كيفية تقديم شخص الى شخص اخر</vt:lpstr>
      <vt:lpstr>قاموس كلمات الدرس الرابع</vt:lpstr>
      <vt:lpstr>هذه باب ...  هذه غيوم ... هذا رجل ... تلك امرأة ... ما هذا</vt:lpstr>
      <vt:lpstr>التدريب على الكتابة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20</cp:revision>
  <dcterms:created xsi:type="dcterms:W3CDTF">2018-04-12T17:53:22Z</dcterms:created>
  <dcterms:modified xsi:type="dcterms:W3CDTF">2018-04-13T08:32:20Z</dcterms:modified>
</cp:coreProperties>
</file>