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2" d="100"/>
          <a:sy n="62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404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809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0447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6536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510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7695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7152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063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238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458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475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319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021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096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579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253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561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1120" y="2628054"/>
            <a:ext cx="6746239" cy="1646302"/>
          </a:xfrm>
        </p:spPr>
        <p:txBody>
          <a:bodyPr/>
          <a:lstStyle/>
          <a:p>
            <a:r>
              <a:rPr lang="ar-IQ" dirty="0" smtClean="0">
                <a:solidFill>
                  <a:schemeClr val="tx1"/>
                </a:solidFill>
                <a:cs typeface="B Elham" panose="00000400000000000000" pitchFamily="2" charset="-78"/>
              </a:rPr>
              <a:t>اللغه الفارسيه للمرحله الاولى</a:t>
            </a:r>
            <a:endParaRPr lang="ar-IQ" dirty="0">
              <a:solidFill>
                <a:schemeClr val="tx1"/>
              </a:solidFill>
              <a:cs typeface="B Elham" panose="000004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36799" y="474134"/>
            <a:ext cx="5100319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جامعة كربلاء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كلية العلوم السياحية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قسم ادارة المؤسسات الفندقية</a:t>
            </a:r>
            <a:endParaRPr lang="ar-IQ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95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36799" y="474134"/>
            <a:ext cx="5100319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جامعة كربلاء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كلية العلوم السياحية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قسم ادارة المؤسسات الفندقية</a:t>
            </a:r>
            <a:endParaRPr lang="ar-IQ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1513838" y="2791829"/>
            <a:ext cx="6746239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dirty="0" smtClean="0">
                <a:solidFill>
                  <a:srgbClr val="7030A0"/>
                </a:solidFill>
                <a:cs typeface="B Elham" panose="00000400000000000000" pitchFamily="2" charset="-78"/>
              </a:rPr>
              <a:t>الدرس </a:t>
            </a:r>
            <a:r>
              <a:rPr lang="ar-IQ" dirty="0" smtClean="0">
                <a:solidFill>
                  <a:srgbClr val="7030A0"/>
                </a:solidFill>
                <a:cs typeface="B Elham" panose="00000400000000000000" pitchFamily="2" charset="-78"/>
              </a:rPr>
              <a:t>الثالث</a:t>
            </a:r>
            <a:endParaRPr lang="ar-IQ" dirty="0">
              <a:solidFill>
                <a:srgbClr val="7030A0"/>
              </a:solidFill>
              <a:cs typeface="B Elham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6062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صباح الخير .... مع السلامة</a:t>
            </a:r>
            <a:endParaRPr lang="ar-IQ" sz="36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تعلم كيفية لفظ تحية الصباح و الوداع</a:t>
            </a:r>
            <a:endParaRPr lang="ar-IQ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98" y="-65869"/>
            <a:ext cx="5362575" cy="692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71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صباح الخير .... مع السلامة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تعلم الوقت و الساعة</a:t>
            </a:r>
            <a:endParaRPr lang="ar-IQ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44"/>
            <a:ext cx="5343525" cy="686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59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صباح الخير .... مع السلامة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قاموس كلمات الدرس الثالث</a:t>
            </a:r>
            <a:endParaRPr lang="ar-IQ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6"/>
          <a:stretch/>
        </p:blipFill>
        <p:spPr>
          <a:xfrm>
            <a:off x="1" y="0"/>
            <a:ext cx="53004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101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صباح الخير .... مع السلامة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انا عندي خبز ... انت عندك تفاح ... هو عنده اناناس</a:t>
            </a:r>
            <a:endParaRPr lang="ar-IQ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625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1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صباح الخير .... مع السلامة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تدريب الطالب</a:t>
            </a:r>
            <a:endParaRPr lang="ar-IQ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8"/>
          <a:stretch/>
        </p:blipFill>
        <p:spPr>
          <a:xfrm>
            <a:off x="0" y="0"/>
            <a:ext cx="52539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088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صباح الخير .... مع السلامة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تدريب الوقت و الكلمات</a:t>
            </a:r>
            <a:endParaRPr lang="ar-IQ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435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7529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86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 Elham</vt:lpstr>
      <vt:lpstr>Tahoma</vt:lpstr>
      <vt:lpstr>Trebuchet MS</vt:lpstr>
      <vt:lpstr>Wingdings 3</vt:lpstr>
      <vt:lpstr>Facet</vt:lpstr>
      <vt:lpstr>اللغه الفارسيه للمرحله الاولى</vt:lpstr>
      <vt:lpstr>PowerPoint Presentation</vt:lpstr>
      <vt:lpstr>تعلم كيفية لفظ تحية الصباح و الوداع</vt:lpstr>
      <vt:lpstr>تعلم الوقت و الساعة</vt:lpstr>
      <vt:lpstr>قاموس كلمات الدرس الثالث</vt:lpstr>
      <vt:lpstr>انا عندي خبز ... انت عندك تفاح ... هو عنده اناناس</vt:lpstr>
      <vt:lpstr>تدريب الطالب</vt:lpstr>
      <vt:lpstr>تدريب الوقت و الكلمات</vt:lpstr>
    </vt:vector>
  </TitlesOfParts>
  <Company>ZzTeaM2009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اللغه الفارسيه للمرحله الاولى</dc:title>
  <dc:creator>DR.Ahmed Saker</dc:creator>
  <cp:lastModifiedBy>DR.Ahmed Saker</cp:lastModifiedBy>
  <cp:revision>22</cp:revision>
  <dcterms:created xsi:type="dcterms:W3CDTF">2018-04-12T17:53:22Z</dcterms:created>
  <dcterms:modified xsi:type="dcterms:W3CDTF">2018-04-13T08:31:52Z</dcterms:modified>
</cp:coreProperties>
</file>