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2" d="100"/>
          <a:sy n="62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404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809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044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6536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510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7695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7152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063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238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458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475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319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021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096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579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253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59EF0-8006-466C-8243-9C421020101B}" type="datetimeFigureOut">
              <a:rPr lang="ar-IQ" smtClean="0"/>
              <a:t>28/07/1439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143639-FEB3-4474-9A64-6870C039B45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561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1120" y="2628054"/>
            <a:ext cx="6746239" cy="1646302"/>
          </a:xfrm>
        </p:spPr>
        <p:txBody>
          <a:bodyPr/>
          <a:lstStyle/>
          <a:p>
            <a:r>
              <a:rPr lang="ar-IQ" dirty="0" smtClean="0">
                <a:solidFill>
                  <a:schemeClr val="tx1"/>
                </a:solidFill>
                <a:cs typeface="B Elham" panose="00000400000000000000" pitchFamily="2" charset="-78"/>
              </a:rPr>
              <a:t>اللغه الفارسيه للمرحله الاولى</a:t>
            </a:r>
            <a:endParaRPr lang="ar-IQ" dirty="0">
              <a:solidFill>
                <a:schemeClr val="tx1"/>
              </a:solidFill>
              <a:cs typeface="B Elham" panose="00000400000000000000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36799" y="474134"/>
            <a:ext cx="510031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جامعة كربلاء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كلية العلوم السياحية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قسم ادارة المؤسسات الفندقية</a:t>
            </a:r>
            <a:endParaRPr lang="ar-IQ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5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36799" y="474134"/>
            <a:ext cx="510031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جامعة كربلاء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كلية العلوم السياحية</a:t>
            </a:r>
          </a:p>
          <a:p>
            <a:pPr algn="ctr"/>
            <a:r>
              <a:rPr lang="ar-IQ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قسم ادارة المؤسسات الفندقية</a:t>
            </a:r>
            <a:endParaRPr lang="ar-IQ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1622500" y="2683341"/>
            <a:ext cx="6746239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mtClean="0">
                <a:solidFill>
                  <a:srgbClr val="7030A0"/>
                </a:solidFill>
                <a:cs typeface="B Elham" panose="00000400000000000000" pitchFamily="2" charset="-78"/>
              </a:rPr>
              <a:t>الدرس </a:t>
            </a:r>
            <a:r>
              <a:rPr lang="ar-IQ" smtClean="0">
                <a:solidFill>
                  <a:srgbClr val="7030A0"/>
                </a:solidFill>
                <a:cs typeface="B Elham" panose="00000400000000000000" pitchFamily="2" charset="-78"/>
              </a:rPr>
              <a:t>الثاني</a:t>
            </a:r>
            <a:endParaRPr lang="ar-IQ" dirty="0">
              <a:solidFill>
                <a:srgbClr val="7030A0"/>
              </a:solidFill>
              <a:cs typeface="B Elham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466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السؤال عن الحال</a:t>
            </a:r>
            <a:endParaRPr lang="ar-IQ" sz="3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تعلم كيفية السؤال عن الحال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43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71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السؤال عن الحال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فراغات عن الدرس الحالي و قاموس </a:t>
            </a:r>
            <a:r>
              <a:rPr lang="ar-IQ" sz="24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للكلمات الجديدة للدرس الثاني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43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5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السؤال عن الحال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كيفية لفظ جمل تعريف الاشياء</a:t>
            </a:r>
            <a:endParaRPr lang="ar-IQ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76" y="0"/>
            <a:ext cx="5324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101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073568" y="1345275"/>
            <a:ext cx="5100319" cy="11044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السؤال عن </a:t>
            </a:r>
            <a:r>
              <a:rPr lang="ar-IQ" sz="36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الحال</a:t>
            </a:r>
            <a:endParaRPr lang="ar-IQ" sz="360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576514" y="2863312"/>
            <a:ext cx="4094428" cy="1131375"/>
          </a:xfrm>
        </p:spPr>
        <p:txBody>
          <a:bodyPr/>
          <a:lstStyle/>
          <a:p>
            <a:pPr algn="ctr"/>
            <a:r>
              <a:rPr lang="ar-IQ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التدريب على الكتابة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625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126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59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 Elham</vt:lpstr>
      <vt:lpstr>Tahoma</vt:lpstr>
      <vt:lpstr>Trebuchet MS</vt:lpstr>
      <vt:lpstr>Wingdings 3</vt:lpstr>
      <vt:lpstr>Facet</vt:lpstr>
      <vt:lpstr>اللغه الفارسيه للمرحله الاولى</vt:lpstr>
      <vt:lpstr>PowerPoint Presentation</vt:lpstr>
      <vt:lpstr>تعلم كيفية السؤال عن الحال</vt:lpstr>
      <vt:lpstr>فراغات عن الدرس الحالي و قاموس للكلمات الجديدة للدرس الثاني</vt:lpstr>
      <vt:lpstr>كيفية لفظ جمل تعريف الاشياء</vt:lpstr>
      <vt:lpstr>التدريب على الكتابة</vt:lpstr>
    </vt:vector>
  </TitlesOfParts>
  <Company>ZzTeaM2009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اللغه الفارسيه للمرحله الاولى</dc:title>
  <dc:creator>DR.Ahmed Saker</dc:creator>
  <cp:lastModifiedBy>DR.Ahmed Saker</cp:lastModifiedBy>
  <cp:revision>16</cp:revision>
  <dcterms:created xsi:type="dcterms:W3CDTF">2018-04-12T17:53:22Z</dcterms:created>
  <dcterms:modified xsi:type="dcterms:W3CDTF">2018-04-13T08:31:18Z</dcterms:modified>
</cp:coreProperties>
</file>