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68334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الخامس </a:t>
            </a:r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عشر</a:t>
            </a:r>
            <a:endParaRPr lang="ar-IQ" sz="5400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العائلة الكبيرة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8060" cy="67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انا و عمي و عمتي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165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افراد العائلة الكبيرة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تسمية افراد العائلة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3744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قلموس الدرس الحالي .... هذا عمي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955" cy="67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عائلتنا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مثلث ... </a:t>
            </a:r>
            <a:r>
              <a:rPr lang="ar-IQ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افرش اسناني بعد الطعام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57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العائلة الكبيرة</vt:lpstr>
      <vt:lpstr>انا و عمي و عمتي</vt:lpstr>
      <vt:lpstr>افراد العائلة الكبيرة</vt:lpstr>
      <vt:lpstr>تسمية افراد العائلة</vt:lpstr>
      <vt:lpstr>قلموس الدرس الحالي .... هذا عمي</vt:lpstr>
      <vt:lpstr>هذا مثلث ... افرش اسناني بعد الطعام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53</cp:revision>
  <dcterms:created xsi:type="dcterms:W3CDTF">2018-04-12T17:53:22Z</dcterms:created>
  <dcterms:modified xsi:type="dcterms:W3CDTF">2018-04-14T00:40:48Z</dcterms:modified>
</cp:coreProperties>
</file>