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404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809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44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653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51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769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715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063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238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458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475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319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021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096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579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253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561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628054"/>
            <a:ext cx="6746239" cy="1646302"/>
          </a:xfrm>
        </p:spPr>
        <p:txBody>
          <a:bodyPr/>
          <a:lstStyle/>
          <a:p>
            <a:r>
              <a:rPr lang="ar-IQ" dirty="0" smtClean="0">
                <a:solidFill>
                  <a:schemeClr val="tx1"/>
                </a:solidFill>
                <a:cs typeface="B Elham" panose="00000400000000000000" pitchFamily="2" charset="-78"/>
              </a:rPr>
              <a:t>اللغه الفارسيه للمرحله الاولى</a:t>
            </a:r>
            <a:endParaRPr lang="ar-IQ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5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513838" y="2683340"/>
            <a:ext cx="674623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sz="5400" smtClean="0">
                <a:solidFill>
                  <a:srgbClr val="7030A0"/>
                </a:solidFill>
                <a:cs typeface="B Elham" panose="00000400000000000000" pitchFamily="2" charset="-78"/>
              </a:rPr>
              <a:t>الدرس الرابع عشر</a:t>
            </a:r>
            <a:endParaRPr lang="ar-IQ" sz="5400" dirty="0">
              <a:solidFill>
                <a:srgbClr val="7030A0"/>
              </a:solidFill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91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تفضلوا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المحل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تفضلوا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السوبر ماركت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8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5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تفضلوا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كلمات و فراغات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9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تفضلوا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اكلات و مشروبات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34692" cy="67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1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تفضلوا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تقوية ... ماذا تحب ان تاكل .. ان تشرب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9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3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تفضلوا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قاموس الدرس الحالي ... وقت الصبح ... </a:t>
            </a:r>
            <a:r>
              <a:rPr lang="ar-IQ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وقت الظهر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9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001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</TotalTime>
  <Words>60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 Elham</vt:lpstr>
      <vt:lpstr>Tahoma</vt:lpstr>
      <vt:lpstr>Trebuchet MS</vt:lpstr>
      <vt:lpstr>Wingdings 3</vt:lpstr>
      <vt:lpstr>Facet</vt:lpstr>
      <vt:lpstr>اللغه الفارسيه للمرحله الاولى</vt:lpstr>
      <vt:lpstr>PowerPoint Presentation</vt:lpstr>
      <vt:lpstr>في المحل</vt:lpstr>
      <vt:lpstr>في السوبر ماركت</vt:lpstr>
      <vt:lpstr>كلمات و فراغات</vt:lpstr>
      <vt:lpstr>اكلات و مشروبات</vt:lpstr>
      <vt:lpstr>تقوية ... ماذا تحب ان تاكل .. ان تشرب</vt:lpstr>
      <vt:lpstr>قاموس الدرس الحالي ... وقت الصبح ... وقت الظهر</vt:lpstr>
    </vt:vector>
  </TitlesOfParts>
  <Company>ZzTeaM2009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اللغه الفارسيه للمرحله الاولى</dc:title>
  <dc:creator>DR.Ahmed Saker</dc:creator>
  <cp:lastModifiedBy>DR.Ahmed Saker</cp:lastModifiedBy>
  <cp:revision>52</cp:revision>
  <dcterms:created xsi:type="dcterms:W3CDTF">2018-04-12T17:53:22Z</dcterms:created>
  <dcterms:modified xsi:type="dcterms:W3CDTF">2018-04-14T00:19:43Z</dcterms:modified>
</cp:coreProperties>
</file>