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683340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5400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الثالث </a:t>
            </a:r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عشر</a:t>
            </a:r>
            <a:endParaRPr lang="ar-IQ" sz="5400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عائلتي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افراد العائلة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5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عائلتي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افراد العائلة ... اعمالهم ... علاقتهم ببعضهم البعض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30"/>
            <a:ext cx="5287113" cy="68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عائلتي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الاب ... الام ... الابن ... البنت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9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عائلتي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الدرس الحالي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640"/>
            <a:ext cx="5268060" cy="68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عائلتي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بط ... هذه دجاجة ... هذا سرير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عائلتي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تكملة الاعداد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8"/>
            <a:ext cx="5229955" cy="68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61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افراد العائلة</vt:lpstr>
      <vt:lpstr>افراد العائلة ... اعمالهم ... علاقتهم ببعضهم البعض</vt:lpstr>
      <vt:lpstr>الاب ... الام ... الابن ... البنت</vt:lpstr>
      <vt:lpstr>قاموس الدرس الحالي</vt:lpstr>
      <vt:lpstr>هذا بط ... هذه دجاجة ... هذا سرير</vt:lpstr>
      <vt:lpstr>تكملة الاعداد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49</cp:revision>
  <dcterms:created xsi:type="dcterms:W3CDTF">2018-04-12T17:53:22Z</dcterms:created>
  <dcterms:modified xsi:type="dcterms:W3CDTF">2018-04-14T00:13:19Z</dcterms:modified>
</cp:coreProperties>
</file>