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39" d="100"/>
          <a:sy n="39" d="100"/>
        </p:scale>
        <p:origin x="5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404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809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44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06536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51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769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7152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063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3238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458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5475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319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002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096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579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253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59EF0-8006-466C-8243-9C421020101B}" type="datetimeFigureOut">
              <a:rPr lang="ar-IQ" smtClean="0"/>
              <a:t>29/07/1439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143639-FEB3-4474-9A64-6870C039B45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561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628054"/>
            <a:ext cx="6746239" cy="1646302"/>
          </a:xfrm>
        </p:spPr>
        <p:txBody>
          <a:bodyPr/>
          <a:lstStyle/>
          <a:p>
            <a:r>
              <a:rPr lang="ar-IQ" dirty="0" smtClean="0">
                <a:solidFill>
                  <a:schemeClr val="tx1"/>
                </a:solidFill>
                <a:cs typeface="B Elham" panose="00000400000000000000" pitchFamily="2" charset="-78"/>
              </a:rPr>
              <a:t>اللغه الفارسيه للمرحله الاولى</a:t>
            </a:r>
            <a:endParaRPr lang="ar-IQ" dirty="0">
              <a:solidFill>
                <a:schemeClr val="tx1"/>
              </a:solidFill>
              <a:cs typeface="B Elham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5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6799" y="474134"/>
            <a:ext cx="510031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جامعة كربلاء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كلية العلوم السياحية</a:t>
            </a:r>
          </a:p>
          <a:p>
            <a:pPr algn="ctr"/>
            <a:r>
              <a:rPr lang="ar-IQ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 ادارة المؤسسات الفندقية</a:t>
            </a:r>
            <a:endParaRPr lang="ar-IQ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513838" y="2683340"/>
            <a:ext cx="6746239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5400" dirty="0" smtClean="0">
                <a:solidFill>
                  <a:srgbClr val="7030A0"/>
                </a:solidFill>
                <a:cs typeface="B Elham" panose="00000400000000000000" pitchFamily="2" charset="-78"/>
              </a:rPr>
              <a:t>الدرس </a:t>
            </a:r>
            <a:r>
              <a:rPr lang="ar-IQ" sz="5400" smtClean="0">
                <a:solidFill>
                  <a:srgbClr val="7030A0"/>
                </a:solidFill>
                <a:cs typeface="B Elham" panose="00000400000000000000" pitchFamily="2" charset="-78"/>
              </a:rPr>
              <a:t>الثاني </a:t>
            </a:r>
            <a:r>
              <a:rPr lang="ar-IQ" sz="5400" smtClean="0">
                <a:solidFill>
                  <a:srgbClr val="7030A0"/>
                </a:solidFill>
                <a:cs typeface="B Elham" panose="00000400000000000000" pitchFamily="2" charset="-78"/>
              </a:rPr>
              <a:t>عشر</a:t>
            </a:r>
            <a:endParaRPr lang="ar-IQ" sz="5400" dirty="0">
              <a:solidFill>
                <a:srgbClr val="7030A0"/>
              </a:solidFill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91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لونه؟</a:t>
            </a:r>
            <a:endParaRPr lang="ar-IQ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السؤال عن اللون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1356"/>
          <a:stretch/>
        </p:blipFill>
        <p:spPr>
          <a:xfrm>
            <a:off x="0" y="0"/>
            <a:ext cx="5266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1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لونه؟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الالوان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5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5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لونه؟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قاموس الدرس الحالي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82"/>
            <a:ext cx="5363323" cy="67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لونه؟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الوان قوس قزح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77"/>
            <a:ext cx="5268060" cy="686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12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لونه؟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النجار و الصباغ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7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3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73568" y="1345275"/>
            <a:ext cx="5100319" cy="1104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IQ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لونه؟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6514" y="2863312"/>
            <a:ext cx="4094428" cy="1131375"/>
          </a:xfrm>
        </p:spPr>
        <p:txBody>
          <a:bodyPr/>
          <a:lstStyle/>
          <a:p>
            <a:pPr algn="ctr"/>
            <a:r>
              <a:rPr lang="ar-IQ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الوان العلم الايراني ...و جمل مفيدة</a:t>
            </a:r>
            <a:endParaRPr lang="ar-IQ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5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001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63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 Elham</vt:lpstr>
      <vt:lpstr>Tahoma</vt:lpstr>
      <vt:lpstr>Trebuchet MS</vt:lpstr>
      <vt:lpstr>Wingdings 3</vt:lpstr>
      <vt:lpstr>Facet</vt:lpstr>
      <vt:lpstr>اللغه الفارسيه للمرحله الاولى</vt:lpstr>
      <vt:lpstr>PowerPoint Presentation</vt:lpstr>
      <vt:lpstr>السؤال عن اللون</vt:lpstr>
      <vt:lpstr>الالوان</vt:lpstr>
      <vt:lpstr>قاموس الدرس الحالي</vt:lpstr>
      <vt:lpstr>الوان قوس قزح</vt:lpstr>
      <vt:lpstr>النجار و الصباغ</vt:lpstr>
      <vt:lpstr>الوان العلم الايراني ...و جمل مفيدة</vt:lpstr>
    </vt:vector>
  </TitlesOfParts>
  <Company>ZzTeaM2009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اللغه الفارسيه للمرحله الاولى</dc:title>
  <dc:creator>DR.Ahmed Saker</dc:creator>
  <cp:lastModifiedBy>DR.Ahmed Saker</cp:lastModifiedBy>
  <cp:revision>46</cp:revision>
  <dcterms:created xsi:type="dcterms:W3CDTF">2018-04-12T17:53:22Z</dcterms:created>
  <dcterms:modified xsi:type="dcterms:W3CDTF">2018-04-14T00:14:05Z</dcterms:modified>
</cp:coreProperties>
</file>