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47" d="100"/>
          <a:sy n="47" d="100"/>
        </p:scale>
        <p:origin x="34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29/07/1439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64046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29/07/1439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08093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29/07/1439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0447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29/07/1439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06536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29/07/1439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9510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29/07/1439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47695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29/07/1439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77152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29/07/1439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70634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29/07/1439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32388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29/07/1439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94583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29/07/1439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54758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29/07/1439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13191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29/07/1439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00211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29/07/1439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70964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29/07/1439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35793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29/07/1439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42533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59EF0-8006-466C-8243-9C421020101B}" type="datetimeFigureOut">
              <a:rPr lang="ar-IQ" smtClean="0"/>
              <a:t>29/07/1439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65614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1120" y="2628054"/>
            <a:ext cx="6746239" cy="1646302"/>
          </a:xfrm>
        </p:spPr>
        <p:txBody>
          <a:bodyPr/>
          <a:lstStyle/>
          <a:p>
            <a:r>
              <a:rPr lang="ar-IQ" dirty="0" smtClean="0">
                <a:solidFill>
                  <a:schemeClr val="tx1"/>
                </a:solidFill>
                <a:cs typeface="B Elham" panose="00000400000000000000" pitchFamily="2" charset="-78"/>
              </a:rPr>
              <a:t>اللغه الفارسيه للمرحله الاولى</a:t>
            </a:r>
            <a:endParaRPr lang="ar-IQ" dirty="0">
              <a:solidFill>
                <a:schemeClr val="tx1"/>
              </a:solidFill>
              <a:cs typeface="B Elham" panose="000004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36799" y="474134"/>
            <a:ext cx="5100319" cy="16463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جامعة كربلاء</a:t>
            </a:r>
          </a:p>
          <a:p>
            <a:pPr algn="ctr"/>
            <a:r>
              <a:rPr lang="ar-IQ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كلية العلوم السياحية</a:t>
            </a:r>
          </a:p>
          <a:p>
            <a:pPr algn="ctr"/>
            <a:r>
              <a:rPr lang="ar-IQ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قسم ادارة المؤسسات الفندقية</a:t>
            </a:r>
            <a:endParaRPr lang="ar-IQ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951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336799" y="474134"/>
            <a:ext cx="5100319" cy="16463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جامعة كربلاء</a:t>
            </a:r>
          </a:p>
          <a:p>
            <a:pPr algn="ctr"/>
            <a:r>
              <a:rPr lang="ar-IQ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كلية العلوم السياحية</a:t>
            </a:r>
          </a:p>
          <a:p>
            <a:pPr algn="ctr"/>
            <a:r>
              <a:rPr lang="ar-IQ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قسم ادارة المؤسسات الفندقية</a:t>
            </a:r>
            <a:endParaRPr lang="ar-IQ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1513838" y="2683340"/>
            <a:ext cx="6746239" cy="16463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ar-IQ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IQ" sz="5400" dirty="0" smtClean="0">
                <a:solidFill>
                  <a:srgbClr val="7030A0"/>
                </a:solidFill>
                <a:cs typeface="B Elham" panose="00000400000000000000" pitchFamily="2" charset="-78"/>
              </a:rPr>
              <a:t>الدرس </a:t>
            </a:r>
            <a:r>
              <a:rPr lang="ar-IQ" sz="5400" smtClean="0">
                <a:solidFill>
                  <a:srgbClr val="7030A0"/>
                </a:solidFill>
                <a:cs typeface="B Elham" panose="00000400000000000000" pitchFamily="2" charset="-78"/>
              </a:rPr>
              <a:t>الحادي </a:t>
            </a:r>
            <a:r>
              <a:rPr lang="ar-IQ" sz="5400" smtClean="0">
                <a:solidFill>
                  <a:srgbClr val="7030A0"/>
                </a:solidFill>
                <a:cs typeface="B Elham" panose="00000400000000000000" pitchFamily="2" charset="-78"/>
              </a:rPr>
              <a:t>عشر</a:t>
            </a:r>
            <a:endParaRPr lang="ar-IQ" sz="5400" dirty="0">
              <a:solidFill>
                <a:srgbClr val="7030A0"/>
              </a:solidFill>
              <a:cs typeface="B Elham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7912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073568" y="1345275"/>
            <a:ext cx="5100319" cy="11044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sz="36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كم عمرك؟</a:t>
            </a:r>
            <a:endParaRPr lang="ar-IQ" sz="36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576514" y="2863312"/>
            <a:ext cx="4094428" cy="1131375"/>
          </a:xfrm>
        </p:spPr>
        <p:txBody>
          <a:bodyPr/>
          <a:lstStyle/>
          <a:p>
            <a:pPr algn="ctr"/>
            <a:r>
              <a:rPr lang="ar-IQ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السؤال عن العمر</a:t>
            </a:r>
            <a:endParaRPr lang="ar-IQ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9"/>
          <a:stretch/>
        </p:blipFill>
        <p:spPr>
          <a:xfrm>
            <a:off x="0" y="0"/>
            <a:ext cx="52694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717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073568" y="1345275"/>
            <a:ext cx="5100319" cy="11044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sz="3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كم عمرك؟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576514" y="2863312"/>
            <a:ext cx="4094428" cy="1131375"/>
          </a:xfrm>
        </p:spPr>
        <p:txBody>
          <a:bodyPr/>
          <a:lstStyle/>
          <a:p>
            <a:pPr algn="ctr"/>
            <a:r>
              <a:rPr lang="ar-IQ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الاعداد رقما و كتابة و المراتب العشرية</a:t>
            </a:r>
            <a:endParaRPr lang="ar-IQ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442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59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073568" y="1345275"/>
            <a:ext cx="5100319" cy="11044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sz="3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كم عمرك؟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576514" y="2863312"/>
            <a:ext cx="4094428" cy="1131375"/>
          </a:xfrm>
        </p:spPr>
        <p:txBody>
          <a:bodyPr/>
          <a:lstStyle/>
          <a:p>
            <a:pPr algn="ctr"/>
            <a:r>
              <a:rPr lang="ar-IQ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الاعداد و قاموس الدرس الحالي</a:t>
            </a:r>
            <a:endParaRPr lang="ar-IQ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823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101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073568" y="1345275"/>
            <a:ext cx="5100319" cy="11044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sz="3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كم عمرك؟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576514" y="2863312"/>
            <a:ext cx="4094428" cy="1131375"/>
          </a:xfrm>
        </p:spPr>
        <p:txBody>
          <a:bodyPr/>
          <a:lstStyle/>
          <a:p>
            <a:pPr algn="ctr"/>
            <a:r>
              <a:rPr lang="ar-IQ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محتويات المطبخ</a:t>
            </a:r>
            <a:endParaRPr lang="ar-IQ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442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112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073568" y="1345275"/>
            <a:ext cx="5100319" cy="11044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sz="3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كم عمرك؟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576514" y="2863312"/>
            <a:ext cx="4094428" cy="1131375"/>
          </a:xfrm>
        </p:spPr>
        <p:txBody>
          <a:bodyPr/>
          <a:lstStyle/>
          <a:p>
            <a:pPr algn="ctr"/>
            <a:r>
              <a:rPr lang="ar-IQ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الليل و السماء و الظلام</a:t>
            </a:r>
            <a:endParaRPr lang="ar-IQ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8"/>
          <a:stretch/>
        </p:blipFill>
        <p:spPr>
          <a:xfrm>
            <a:off x="0" y="0"/>
            <a:ext cx="5363323" cy="673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439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073568" y="1345275"/>
            <a:ext cx="5100319" cy="11044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sz="3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كم عمرك؟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576514" y="2863312"/>
            <a:ext cx="4094428" cy="1131375"/>
          </a:xfrm>
        </p:spPr>
        <p:txBody>
          <a:bodyPr/>
          <a:lstStyle/>
          <a:p>
            <a:pPr algn="ctr"/>
            <a:r>
              <a:rPr lang="ar-IQ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الاكلات الايرانية</a:t>
            </a:r>
            <a:endParaRPr lang="ar-IQ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823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90012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115</TotalTime>
  <Words>67</Words>
  <Application>Microsoft Office PowerPoint</Application>
  <PresentationFormat>Widescreen</PresentationFormat>
  <Paragraphs>20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 Elham</vt:lpstr>
      <vt:lpstr>Tahoma</vt:lpstr>
      <vt:lpstr>Trebuchet MS</vt:lpstr>
      <vt:lpstr>Wingdings 3</vt:lpstr>
      <vt:lpstr>Facet</vt:lpstr>
      <vt:lpstr>اللغه الفارسيه للمرحله الاولى</vt:lpstr>
      <vt:lpstr>PowerPoint Presentation</vt:lpstr>
      <vt:lpstr>السؤال عن العمر</vt:lpstr>
      <vt:lpstr>الاعداد رقما و كتابة و المراتب العشرية</vt:lpstr>
      <vt:lpstr>الاعداد و قاموس الدرس الحالي</vt:lpstr>
      <vt:lpstr>محتويات المطبخ</vt:lpstr>
      <vt:lpstr>الليل و السماء و الظلام</vt:lpstr>
      <vt:lpstr>الاكلات الايرانية</vt:lpstr>
    </vt:vector>
  </TitlesOfParts>
  <Company>ZzTeaM2009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اللغه الفارسيه للمرحله الاولى</dc:title>
  <dc:creator>DR.Ahmed Saker</dc:creator>
  <cp:lastModifiedBy>DR.Ahmed Saker</cp:lastModifiedBy>
  <cp:revision>45</cp:revision>
  <dcterms:created xsi:type="dcterms:W3CDTF">2018-04-12T17:53:22Z</dcterms:created>
  <dcterms:modified xsi:type="dcterms:W3CDTF">2018-04-14T00:14:27Z</dcterms:modified>
</cp:coreProperties>
</file>