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62" d="100"/>
          <a:sy n="62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64046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08093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0447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06536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9510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476951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77152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70634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32388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94583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54758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13191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300211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70964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3579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42533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65614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btesama.com/vb/urls.php?ref=http://www.brooonzyah.net/vb/../vb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1120" y="2628054"/>
            <a:ext cx="6746239" cy="1646302"/>
          </a:xfrm>
        </p:spPr>
        <p:txBody>
          <a:bodyPr/>
          <a:lstStyle/>
          <a:p>
            <a:r>
              <a:rPr lang="ar-IQ" dirty="0" smtClean="0">
                <a:solidFill>
                  <a:schemeClr val="tx1"/>
                </a:solidFill>
                <a:cs typeface="B Elham" panose="00000400000000000000" pitchFamily="2" charset="-78"/>
              </a:rPr>
              <a:t>اللغه الفارسيه للمرحله الاولى</a:t>
            </a:r>
            <a:endParaRPr lang="ar-IQ" dirty="0">
              <a:solidFill>
                <a:schemeClr val="tx1"/>
              </a:solidFill>
              <a:cs typeface="B Elham" panose="000004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336799" y="474134"/>
            <a:ext cx="5100319" cy="16463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ar-IQ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جامعة كربلاء</a:t>
            </a:r>
          </a:p>
          <a:p>
            <a:pPr algn="ctr"/>
            <a:r>
              <a:rPr lang="ar-IQ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كلية العلوم السياحية</a:t>
            </a:r>
          </a:p>
          <a:p>
            <a:pPr algn="ctr"/>
            <a:r>
              <a:rPr lang="ar-IQ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قسم ادارة المؤسسات الفندقية</a:t>
            </a:r>
            <a:endParaRPr lang="ar-IQ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951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628054"/>
            <a:ext cx="6746239" cy="1646302"/>
          </a:xfrm>
        </p:spPr>
        <p:txBody>
          <a:bodyPr/>
          <a:lstStyle/>
          <a:p>
            <a:pPr algn="ctr"/>
            <a:r>
              <a:rPr lang="ar-IQ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قواعد اللغة الفارسية</a:t>
            </a:r>
            <a:endParaRPr lang="ar-IQ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336799" y="1016000"/>
            <a:ext cx="5100319" cy="11044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ar-IQ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المحاظرة الثانية</a:t>
            </a:r>
            <a:endParaRPr lang="ar-IQ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717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56640" y="1940086"/>
            <a:ext cx="770128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الافعال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مصادر الأفعال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kumimoji="0" lang="ar-IQ" altLang="ar-IQ" sz="25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73726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211623" y="893440"/>
            <a:ext cx="7701280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يضاف حرف النون مسبوقا بفتحة على الفعل الماضي للغائب المفرد(في غالبية الافعال). مثال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رَفتَن: مصدر الفعل رفت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كيفية ايجاد المصدر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مثال: آنها آمَدَند. (هم </a:t>
            </a: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أتوا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آمدند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-&gt; </a:t>
            </a: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آمد (الماضي المفرد)+ ن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-&gt; </a:t>
            </a: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آمدن (</a:t>
            </a: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المصدر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0321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3" name="Rectangle 2"/>
          <p:cNvSpPr/>
          <p:nvPr/>
        </p:nvSpPr>
        <p:spPr>
          <a:xfrm>
            <a:off x="2536556" y="1267010"/>
            <a:ext cx="6096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مثال: كتاب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كتابَم: كتابي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كتابَت: كتابك (مؤنث و مذكر) (باللهجة العامية: </a:t>
            </a: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كتابِت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كتابَش: كتابه، كتابها (باللهجة العامية: </a:t>
            </a: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كتابِش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كتابِمان: كتابنا (باللهجة العامية: </a:t>
            </a: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كتابِمون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كتابِتان: كتابكم، كتابكن، كتابكما (باللهجة العامية: </a:t>
            </a: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كتابِتون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كتابِشان: كتابهم، كتابهن، كتابهما (باللهجة العامية: </a:t>
            </a: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كتابِشون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u="sng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.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ar-IQ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701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573782"/>
              </p:ext>
            </p:extLst>
          </p:nvPr>
        </p:nvGraphicFramePr>
        <p:xfrm>
          <a:off x="2045775" y="1115876"/>
          <a:ext cx="5362416" cy="45100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81208"/>
                <a:gridCol w="2681208"/>
              </a:tblGrid>
              <a:tr h="64428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الاستفهام بالعربية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Persian Questions / </a:t>
                      </a:r>
                      <a:r>
                        <a:rPr lang="ar-SA" sz="1800" dirty="0">
                          <a:effectLst/>
                        </a:rPr>
                        <a:t>الاستفهام في الفارسية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64428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الأسئلة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سؤالات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64428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كيف؟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چگونه؟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64428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ماذا؟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چه؟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64428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من؟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کی؟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64428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لماذا؟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چرا؟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64428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أين؟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کجا؟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0187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161714"/>
              </p:ext>
            </p:extLst>
          </p:nvPr>
        </p:nvGraphicFramePr>
        <p:xfrm>
          <a:off x="1287300" y="411948"/>
          <a:ext cx="7687404" cy="59161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43702"/>
                <a:gridCol w="3843702"/>
              </a:tblGrid>
              <a:tr h="20511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الاستفهام بالعربية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Persian Questions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</a:tr>
              <a:tr h="205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أين هو؟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او کجاست؟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</a:tr>
              <a:tr h="205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ما هذا 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این چیست؟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</a:tr>
              <a:tr h="205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لماذا أنت حزين؟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چرا شما ناراحتید؟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</a:tr>
              <a:tr h="205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كيف تريد الدفع؟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چگونه می خواهید پرداخت کنید؟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</a:tr>
              <a:tr h="1894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8" marR="8518" marT="8518" marB="851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8" marR="8518" marT="8518" marB="8518" anchor="ctr"/>
                </a:tc>
              </a:tr>
              <a:tr h="205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هل يمكن ان آتى؟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می توانم بیایم؟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</a:tr>
              <a:tr h="205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هل هو نائم؟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او خواب است؟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</a:tr>
              <a:tr h="205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هل تعرفني؟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من را می شناسی؟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</a:tr>
              <a:tr h="205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هل لديك كتابي؟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کتاب من را دارید؟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</a:tr>
              <a:tr h="205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كم هو حجم هذا؟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چقدر بزرگ است؟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</a:tr>
              <a:tr h="205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هل يمكننى مساعدتك؟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می توانم به شما کمک کنم؟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</a:tr>
              <a:tr h="205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هل يمكنك مساعدتي؟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می توانید به من کمک کنید؟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</a:tr>
              <a:tr h="205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هل تتكلم الفارسية؟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آیا شما انگلیسی صحبت می کنید؟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</a:tr>
              <a:tr h="205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كم هو بعيد؟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چقدر دور است ؟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</a:tr>
              <a:tr h="205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كم الساعة؟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ساعت چند است؟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</a:tr>
              <a:tr h="205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كم ثمن هذا؟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چقدر است؟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</a:tr>
              <a:tr h="205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ما هو اسمك؟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اسم شما چیست؟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</a:tr>
              <a:tr h="205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أين تعيش؟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کجا زندگی می کنید؟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18" marR="8518" marT="8518" marB="851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6065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80</TotalTime>
  <Words>215</Words>
  <Application>Microsoft Office PowerPoint</Application>
  <PresentationFormat>Widescreen</PresentationFormat>
  <Paragraphs>59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B Elham</vt:lpstr>
      <vt:lpstr>Calibri</vt:lpstr>
      <vt:lpstr>Tahoma</vt:lpstr>
      <vt:lpstr>Trebuchet MS</vt:lpstr>
      <vt:lpstr>Wingdings 3</vt:lpstr>
      <vt:lpstr>Facet</vt:lpstr>
      <vt:lpstr>اللغه الفارسيه للمرحله الاولى</vt:lpstr>
      <vt:lpstr>قواعد اللغة الفارسية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ZzTeaM2009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اللغه الفارسيه للمرحله الاولى</dc:title>
  <dc:creator>DR.Ahmed Saker</dc:creator>
  <cp:lastModifiedBy>DR.Ahmed Saker</cp:lastModifiedBy>
  <cp:revision>20</cp:revision>
  <dcterms:created xsi:type="dcterms:W3CDTF">2018-04-12T17:53:22Z</dcterms:created>
  <dcterms:modified xsi:type="dcterms:W3CDTF">2018-04-14T14:51:54Z</dcterms:modified>
</cp:coreProperties>
</file>