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2" d="100"/>
          <a:sy n="62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0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80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44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53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51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476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15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063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238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458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475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19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02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57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253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56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tesama.com/vb/urls.php?ref=http://www.brooonzyah.net/vb/../vb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tesama.com/vb/urls.php?ref=http://www.brooonzyah.net/vb/../vb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2628054"/>
            <a:ext cx="6746239" cy="1646302"/>
          </a:xfrm>
        </p:spPr>
        <p:txBody>
          <a:bodyPr/>
          <a:lstStyle/>
          <a:p>
            <a:r>
              <a:rPr lang="ar-IQ" dirty="0" smtClean="0">
                <a:solidFill>
                  <a:schemeClr val="tx1"/>
                </a:solidFill>
                <a:cs typeface="B Elham" panose="00000400000000000000" pitchFamily="2" charset="-78"/>
              </a:rPr>
              <a:t>اللغه الفارسيه للمرحله الاولى</a:t>
            </a:r>
            <a:endParaRPr lang="ar-IQ" dirty="0">
              <a:solidFill>
                <a:schemeClr val="tx1"/>
              </a:solidFill>
              <a:cs typeface="B Elham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474134"/>
            <a:ext cx="5100319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جامعة كربلاء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كلية العلوم السياحية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قسم ادارة المؤسسات الفندقية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5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8054"/>
            <a:ext cx="6746239" cy="1646302"/>
          </a:xfrm>
        </p:spPr>
        <p:txBody>
          <a:bodyPr/>
          <a:lstStyle/>
          <a:p>
            <a:pPr algn="ctr"/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قواعد اللغة </a:t>
            </a:r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الفارسية</a:t>
            </a:r>
            <a:endParaRPr lang="ar-IQ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1016000"/>
            <a:ext cx="5100319" cy="1104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المحاظرة </a:t>
            </a:r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الثانية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1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1747726"/>
            <a:ext cx="770128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الافعال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الفعل الماضي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ar-IQ" altLang="ar-IQ" sz="2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372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862868"/>
            <a:ext cx="770128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مثال: رَفت (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ذهب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رفتم: المتكلم المفرد = ذهبت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رفتى: المخاطب المفرد = ذهبتَ - ذهبتِ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رفت: الغائب المفرد = ذهب - ذهبت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رفتيم: المتكلم الجمع = ذهبنا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رفتيد: المخاطب الجمع و المثنى = ذهبتم - ذهبتن ذهبتما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رفتند: الغائب الجمع و المثنى = ذهبوا - ذهبن - ذهبا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32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3" name="Rectangle 2"/>
          <p:cNvSpPr/>
          <p:nvPr/>
        </p:nvSpPr>
        <p:spPr>
          <a:xfrm>
            <a:off x="2536556" y="1267010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solidFill>
                  <a:srgbClr val="00008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مثال1: آن پسر رفت: ذهب ذاك الولد</a:t>
            </a:r>
            <a:r>
              <a:rPr lang="en-US" sz="2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مثال2: من و مادرم رفتيم: أنا و أمي ذهبنا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مثال1: شما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به سينما</a:t>
            </a:r>
            <a:r>
              <a:rPr lang="en-US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رفتيد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انتم ذهبتم إلى السينما (في اللهجة العامية يقال: شما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سينما</a:t>
            </a:r>
            <a:r>
              <a:rPr lang="en-US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رفتيد</a:t>
            </a:r>
            <a:r>
              <a:rPr lang="en-US" sz="2800" dirty="0" smtClean="0">
                <a:solidFill>
                  <a:srgbClr val="00008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8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مثال2: من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به مدرسه</a:t>
            </a:r>
            <a:r>
              <a:rPr lang="en-US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رفتم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أنا ذهبت الى المدرسة (في اللهجة العامية يقال: من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مدرسه</a:t>
            </a:r>
            <a:r>
              <a:rPr lang="en-US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رفتم</a:t>
            </a:r>
            <a:r>
              <a:rPr lang="en-US" sz="2800" dirty="0">
                <a:solidFill>
                  <a:srgbClr val="00008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(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188270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2412569" y="408620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solidFill>
                  <a:srgbClr val="FF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الفعل المضارع و المستقبل المستمر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مثال: مى روم ( </a:t>
            </a:r>
            <a:r>
              <a:rPr lang="ar-SA" sz="2800" dirty="0" smtClean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أذهب</a:t>
            </a:r>
            <a:r>
              <a:rPr lang="en-US" sz="2800" dirty="0" smtClean="0">
                <a:solidFill>
                  <a:srgbClr val="00008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رَوَم: المتكلم المفرد = أذهب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رَوى: المخاطب المفرد = تذهب - تذهبين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رَوَد: الغائب المفرد = يذهب - تذهب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رَويم: المتكلم الجمع = نذهب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رَويد: المخاطب الجمع و المثنى = تذهبون - تذهبن - تذهبان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00008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مى رَوَند: الغائب الجمع و المثنى = يذهبون - يذهبن - يذهبان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4150187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2242088" y="192693"/>
            <a:ext cx="6096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في حالة المضارع المستمر نقول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دارَم مى روم: مثال: من دارم مى روم: أنا ذاهب(ذاهبة) الآن (في اللهجة العامية يقال: مَن دارَم مى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رَم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دارى مى رَوى: مثال: تو دارى مى روى: انت ذاهب الآن ( في اللهجة العامية يقال: تو داري مي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ري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دارد مى رود: مثال: او دارَد مى رود:هو ذاهب الآن ( في اللهجة العامية يقال: اون داره مى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رِه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داريم مى رويم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داريد مى رويد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دارند مى روند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IQ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2025111" y="611156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الفعل المستقبل البسيط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مثال: خواهم رفت ( سأذهب) - يلفظ خاهم رفت</a:t>
            </a:r>
            <a:r>
              <a:rPr lang="en-US" sz="28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خواهم رفت: المتكلم المفرد = سأذهب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خواهى رفت: المخاطب المفرد = ستذهب - ستذهبين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خواهد رفت: الغائب المفرد = سيذهب - ستذهب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خواهيم رفت: المتكلم الجمع = سنذهب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خواهيد رفت: المخاطب الجمع و المثنى = ستذهبون - ستذهبن - ستذهبان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خواهند رفت: الغائب الجمع و المثنى = سيذهبون - سيذهبن - سيذهبان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IQ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4037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52</Words>
  <Application>Microsoft Office PowerPoint</Application>
  <PresentationFormat>Widescreen</PresentationFormat>
  <Paragraphs>12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 Elham</vt:lpstr>
      <vt:lpstr>Calibri</vt:lpstr>
      <vt:lpstr>Tahoma</vt:lpstr>
      <vt:lpstr>Trebuchet MS</vt:lpstr>
      <vt:lpstr>Wingdings 3</vt:lpstr>
      <vt:lpstr>Facet</vt:lpstr>
      <vt:lpstr>اللغه الفارسيه للمرحله الاولى</vt:lpstr>
      <vt:lpstr>قواعد اللغة الفارسية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ZzTeaM2009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اللغه الفارسيه للمرحله الاولى</dc:title>
  <dc:creator>DR.Ahmed Saker</dc:creator>
  <cp:lastModifiedBy>DR.Ahmed Saker</cp:lastModifiedBy>
  <cp:revision>15</cp:revision>
  <dcterms:created xsi:type="dcterms:W3CDTF">2018-04-12T17:53:22Z</dcterms:created>
  <dcterms:modified xsi:type="dcterms:W3CDTF">2018-04-14T01:07:56Z</dcterms:modified>
</cp:coreProperties>
</file>