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85080" autoAdjust="0"/>
  </p:normalViewPr>
  <p:slideViewPr>
    <p:cSldViewPr>
      <p:cViewPr>
        <p:scale>
          <a:sx n="90" d="100"/>
          <a:sy n="90" d="100"/>
        </p:scale>
        <p:origin x="-816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LB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B84D3F67-C90C-4061-B24A-3E5A7605A45E}" type="datetimeFigureOut">
              <a:rPr lang="ar-LB" smtClean="0"/>
              <a:t>07/08/1439</a:t>
            </a:fld>
            <a:endParaRPr lang="ar-LB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LB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LB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LB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4DD37C0B-80B6-4672-B250-EBCB4071435E}" type="slidenum">
              <a:rPr lang="ar-LB" smtClean="0"/>
              <a:t>‹#›</a:t>
            </a:fld>
            <a:endParaRPr lang="ar-LB"/>
          </a:p>
        </p:txBody>
      </p:sp>
    </p:spTree>
    <p:extLst>
      <p:ext uri="{BB962C8B-B14F-4D97-AF65-F5344CB8AC3E}">
        <p14:creationId xmlns:p14="http://schemas.microsoft.com/office/powerpoint/2010/main" val="37550882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LB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DD37C0B-80B6-4672-B250-EBCB4071435E}" type="slidenum">
              <a:rPr lang="ar-LB" smtClean="0"/>
              <a:t>1</a:t>
            </a:fld>
            <a:endParaRPr lang="ar-LB"/>
          </a:p>
        </p:txBody>
      </p:sp>
    </p:spTree>
    <p:extLst>
      <p:ext uri="{BB962C8B-B14F-4D97-AF65-F5344CB8AC3E}">
        <p14:creationId xmlns:p14="http://schemas.microsoft.com/office/powerpoint/2010/main" val="429046137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LB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DD37C0B-80B6-4672-B250-EBCB4071435E}" type="slidenum">
              <a:rPr lang="ar-LB" smtClean="0"/>
              <a:t>5</a:t>
            </a:fld>
            <a:endParaRPr lang="ar-LB"/>
          </a:p>
        </p:txBody>
      </p:sp>
    </p:spTree>
    <p:extLst>
      <p:ext uri="{BB962C8B-B14F-4D97-AF65-F5344CB8AC3E}">
        <p14:creationId xmlns:p14="http://schemas.microsoft.com/office/powerpoint/2010/main" val="10812290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t>07/08/1439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620688"/>
            <a:ext cx="7992889" cy="56886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/>
            </a:solidFill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18605308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44" y="260648"/>
            <a:ext cx="7920881" cy="5472608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5821869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6" y="404664"/>
            <a:ext cx="8064897" cy="468052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20000"/>
                <a:lumOff val="80000"/>
              </a:schemeClr>
            </a:solidFill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2426032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908720"/>
            <a:ext cx="7920881" cy="532859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3733983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620688"/>
            <a:ext cx="7992889" cy="597666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2860025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1560" y="764704"/>
            <a:ext cx="7920881" cy="489654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2227722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764704"/>
            <a:ext cx="7992889" cy="5400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5971199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44624"/>
            <a:ext cx="7992889" cy="592455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2012222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44" y="908720"/>
            <a:ext cx="8064897" cy="554461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1553846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620688"/>
            <a:ext cx="7992889" cy="545968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/>
          <a:extLst/>
        </p:spPr>
      </p:pic>
    </p:spTree>
    <p:extLst>
      <p:ext uri="{BB962C8B-B14F-4D97-AF65-F5344CB8AC3E}">
        <p14:creationId xmlns:p14="http://schemas.microsoft.com/office/powerpoint/2010/main" val="2935013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2</Words>
  <Application>Microsoft Office PowerPoint</Application>
  <PresentationFormat>عرض على الشاشة (3:4)‏</PresentationFormat>
  <Paragraphs>2</Paragraphs>
  <Slides>10</Slides>
  <Notes>2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10</vt:i4>
      </vt:variant>
    </vt:vector>
  </HeadingPairs>
  <TitlesOfParts>
    <vt:vector size="11" baseType="lpstr">
      <vt:lpstr>سمة Office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Win7User</dc:creator>
  <cp:lastModifiedBy>Win7User</cp:lastModifiedBy>
  <cp:revision>10</cp:revision>
  <dcterms:created xsi:type="dcterms:W3CDTF">2017-11-20T15:40:44Z</dcterms:created>
  <dcterms:modified xsi:type="dcterms:W3CDTF">2018-04-22T17:27:48Z</dcterms:modified>
</cp:coreProperties>
</file>

<file path=docProps/thumbnail.jpeg>
</file>