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5080" autoAdjust="0"/>
  </p:normalViewPr>
  <p:slideViewPr>
    <p:cSldViewPr>
      <p:cViewPr>
        <p:scale>
          <a:sx n="90" d="100"/>
          <a:sy n="90" d="100"/>
        </p:scale>
        <p:origin x="-8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B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4D3F67-C90C-4061-B24A-3E5A7605A45E}" type="datetimeFigureOut">
              <a:rPr lang="ar-LB" smtClean="0"/>
              <a:t>07/08/1439</a:t>
            </a:fld>
            <a:endParaRPr lang="ar-LB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B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DD37C0B-80B6-4672-B250-EBCB4071435E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375508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37C0B-80B6-4672-B250-EBCB4071435E}" type="slidenum">
              <a:rPr lang="ar-LB" smtClean="0"/>
              <a:t>1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4290461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37C0B-80B6-4672-B250-EBCB4071435E}" type="slidenum">
              <a:rPr lang="ar-LB" smtClean="0"/>
              <a:t>5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1081229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07/08/1439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7992889" cy="56886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86053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920881" cy="54726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58218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064897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42603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920881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73398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7992889" cy="5976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86002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920881" cy="48965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22772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7992889" cy="5400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59711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624"/>
            <a:ext cx="7992889" cy="5924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01222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064897" cy="55446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55384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7992889" cy="54596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93501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</Words>
  <Application>Microsoft Office PowerPoint</Application>
  <PresentationFormat>عرض على الشاشة (3:4)‏</PresentationFormat>
  <Paragraphs>2</Paragraphs>
  <Slides>10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Win7User</dc:creator>
  <cp:lastModifiedBy>Win7User</cp:lastModifiedBy>
  <cp:revision>10</cp:revision>
  <dcterms:created xsi:type="dcterms:W3CDTF">2017-11-20T15:40:44Z</dcterms:created>
  <dcterms:modified xsi:type="dcterms:W3CDTF">2018-04-22T17:27:48Z</dcterms:modified>
</cp:coreProperties>
</file>